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4" r:id="rId49"/>
    <p:sldId id="305" r:id="rId50"/>
    <p:sldId id="306" r:id="rId51"/>
    <p:sldId id="307" r:id="rId52"/>
    <p:sldId id="308" r:id="rId53"/>
    <p:sldId id="303" r:id="rId5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0790" autoAdjust="0"/>
  </p:normalViewPr>
  <p:slideViewPr>
    <p:cSldViewPr snapToGrid="0">
      <p:cViewPr varScale="1">
        <p:scale>
          <a:sx n="94" d="100"/>
          <a:sy n="94" d="100"/>
        </p:scale>
        <p:origin x="213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8E0CF8-0B1E-4742-8F6C-84EC68715544}" type="datetimeFigureOut">
              <a:rPr lang="ru-RU" smtClean="0"/>
              <a:t>20.10.2023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67D281-2538-47E9-9C80-FEDF9D1853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4399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7D281-2538-47E9-9C80-FEDF9D1853EC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8012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7D281-2538-47E9-9C80-FEDF9D1853EC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5101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7D281-2538-47E9-9C80-FEDF9D1853EC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77361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7D281-2538-47E9-9C80-FEDF9D1853EC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86343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7D281-2538-47E9-9C80-FEDF9D1853EC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54957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7D281-2538-47E9-9C80-FEDF9D1853EC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94887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7D281-2538-47E9-9C80-FEDF9D1853EC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853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7D281-2538-47E9-9C80-FEDF9D1853EC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6781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7D281-2538-47E9-9C80-FEDF9D1853EC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8246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7D281-2538-47E9-9C80-FEDF9D1853EC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9361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7D281-2538-47E9-9C80-FEDF9D1853EC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1515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7D281-2538-47E9-9C80-FEDF9D1853EC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90448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7D281-2538-47E9-9C80-FEDF9D1853EC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7798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7D281-2538-47E9-9C80-FEDF9D1853EC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52259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7D281-2538-47E9-9C80-FEDF9D1853EC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86790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7D281-2538-47E9-9C80-FEDF9D1853EC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28707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7D281-2538-47E9-9C80-FEDF9D1853EC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95828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7D281-2538-47E9-9C80-FEDF9D1853EC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1602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7D281-2538-47E9-9C80-FEDF9D1853EC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2029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7D281-2538-47E9-9C80-FEDF9D1853EC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6866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7D281-2538-47E9-9C80-FEDF9D1853EC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5380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7D281-2538-47E9-9C80-FEDF9D1853EC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3264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7D281-2538-47E9-9C80-FEDF9D1853EC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5773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7D281-2538-47E9-9C80-FEDF9D1853EC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1960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7D281-2538-47E9-9C80-FEDF9D1853EC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7599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428F9-9BF7-44B6-B560-78771699F809}" type="datetimeFigureOut">
              <a:rPr lang="ru-RU" smtClean="0"/>
              <a:t>20.10.2023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0B8E0-31D0-46B6-BD2A-C58571F1C6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813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428F9-9BF7-44B6-B560-78771699F809}" type="datetimeFigureOut">
              <a:rPr lang="ru-RU" smtClean="0"/>
              <a:t>20.10.2023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0B8E0-31D0-46B6-BD2A-C58571F1C6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4690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428F9-9BF7-44B6-B560-78771699F809}" type="datetimeFigureOut">
              <a:rPr lang="ru-RU" smtClean="0"/>
              <a:t>20.10.2023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0B8E0-31D0-46B6-BD2A-C58571F1C6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4688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428F9-9BF7-44B6-B560-78771699F809}" type="datetimeFigureOut">
              <a:rPr lang="ru-RU" smtClean="0"/>
              <a:t>20.10.2023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0B8E0-31D0-46B6-BD2A-C58571F1C6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5914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428F9-9BF7-44B6-B560-78771699F809}" type="datetimeFigureOut">
              <a:rPr lang="ru-RU" smtClean="0"/>
              <a:t>20.10.2023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0B8E0-31D0-46B6-BD2A-C58571F1C6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023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428F9-9BF7-44B6-B560-78771699F809}" type="datetimeFigureOut">
              <a:rPr lang="ru-RU" smtClean="0"/>
              <a:t>20.10.2023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0B8E0-31D0-46B6-BD2A-C58571F1C6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2378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428F9-9BF7-44B6-B560-78771699F809}" type="datetimeFigureOut">
              <a:rPr lang="ru-RU" smtClean="0"/>
              <a:t>20.10.2023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0B8E0-31D0-46B6-BD2A-C58571F1C6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636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428F9-9BF7-44B6-B560-78771699F809}" type="datetimeFigureOut">
              <a:rPr lang="ru-RU" smtClean="0"/>
              <a:t>20.10.2023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0B8E0-31D0-46B6-BD2A-C58571F1C6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888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428F9-9BF7-44B6-B560-78771699F809}" type="datetimeFigureOut">
              <a:rPr lang="ru-RU" smtClean="0"/>
              <a:t>20.10.2023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0B8E0-31D0-46B6-BD2A-C58571F1C6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6769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428F9-9BF7-44B6-B560-78771699F809}" type="datetimeFigureOut">
              <a:rPr lang="ru-RU" smtClean="0"/>
              <a:t>20.10.2023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0B8E0-31D0-46B6-BD2A-C58571F1C6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2975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428F9-9BF7-44B6-B560-78771699F809}" type="datetimeFigureOut">
              <a:rPr lang="ru-RU" smtClean="0"/>
              <a:t>20.10.2023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0B8E0-31D0-46B6-BD2A-C58571F1C6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6943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D428F9-9BF7-44B6-B560-78771699F809}" type="datetimeFigureOut">
              <a:rPr lang="ru-RU" smtClean="0"/>
              <a:t>20.10.2023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90B8E0-31D0-46B6-BD2A-C58571F1C6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1330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7013"/>
            <a:ext cx="9144000" cy="375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883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77081"/>
            <a:ext cx="9144000" cy="489151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433" y="5567804"/>
            <a:ext cx="616619" cy="20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63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77081"/>
            <a:ext cx="9144000" cy="487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5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72319"/>
            <a:ext cx="9144000" cy="492189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002" y="5694217"/>
            <a:ext cx="1007791" cy="17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23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68808"/>
            <a:ext cx="9144000" cy="483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0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36726"/>
            <a:ext cx="9144000" cy="484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71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86104"/>
            <a:ext cx="9144000" cy="473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0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49760"/>
            <a:ext cx="9144000" cy="487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21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61039"/>
            <a:ext cx="9144000" cy="488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8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73571"/>
            <a:ext cx="9144000" cy="482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6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75327"/>
            <a:ext cx="9144000" cy="486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2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04503"/>
            <a:ext cx="9144000" cy="475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22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23691"/>
            <a:ext cx="9144000" cy="47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91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89614"/>
            <a:ext cx="9144000" cy="480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8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61791"/>
            <a:ext cx="9144000" cy="469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6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77081"/>
            <a:ext cx="9144000" cy="489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3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17675"/>
            <a:ext cx="9144000" cy="491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5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20684"/>
            <a:ext cx="9144000" cy="484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9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28955"/>
            <a:ext cx="9144000" cy="491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1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24193"/>
            <a:ext cx="9144000" cy="490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7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40235"/>
            <a:ext cx="9144000" cy="488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90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46249"/>
            <a:ext cx="9144000" cy="481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5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41462"/>
            <a:ext cx="9144000" cy="363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514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88361"/>
            <a:ext cx="9144000" cy="488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42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70563"/>
            <a:ext cx="9144000" cy="484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01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35472"/>
            <a:ext cx="9144000" cy="490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06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75326"/>
            <a:ext cx="9144000" cy="485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4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64047"/>
            <a:ext cx="9144000" cy="482664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035" y="5590690"/>
            <a:ext cx="3610745" cy="23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3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59284"/>
            <a:ext cx="9144000" cy="485049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745" y="5609781"/>
            <a:ext cx="2422921" cy="26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5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59285"/>
            <a:ext cx="9144000" cy="486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45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41487"/>
            <a:ext cx="9144000" cy="481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5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65801"/>
            <a:ext cx="9144000" cy="486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0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15920"/>
            <a:ext cx="9144000" cy="484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8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65073"/>
            <a:ext cx="9144000" cy="326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151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04641"/>
            <a:ext cx="9144000" cy="482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25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78335"/>
            <a:ext cx="9144000" cy="479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10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69311"/>
            <a:ext cx="8678779" cy="525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1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91368"/>
            <a:ext cx="9144000" cy="485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9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67054"/>
            <a:ext cx="9144000" cy="478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9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11158"/>
            <a:ext cx="9144000" cy="484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27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73572"/>
            <a:ext cx="9144000" cy="481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39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20682"/>
            <a:ext cx="9144000" cy="483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790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5775" y="700655"/>
            <a:ext cx="8205563" cy="286240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" y="3787360"/>
            <a:ext cx="817245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936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5300" y="673458"/>
            <a:ext cx="8153400" cy="256874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3550538"/>
            <a:ext cx="81534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89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63263"/>
            <a:ext cx="9144000" cy="490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338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1011" y="442268"/>
            <a:ext cx="8181975" cy="259032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12" y="3410200"/>
            <a:ext cx="818197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9447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3014" y="1027907"/>
            <a:ext cx="8257971" cy="462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4941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8545" y="1690689"/>
            <a:ext cx="8466910" cy="339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321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06031"/>
            <a:ext cx="9144000" cy="492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80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65544"/>
            <a:ext cx="9144000" cy="477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3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15419"/>
            <a:ext cx="9144000" cy="471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9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52767"/>
            <a:ext cx="9144000" cy="485811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964" y="5610882"/>
            <a:ext cx="417008" cy="1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6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43241"/>
            <a:ext cx="9144000" cy="487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7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</TotalTime>
  <Words>25</Words>
  <Application>Microsoft Office PowerPoint</Application>
  <PresentationFormat>Экран (4:3)</PresentationFormat>
  <Paragraphs>25</Paragraphs>
  <Slides>53</Slides>
  <Notes>25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alex</dc:creator>
  <cp:lastModifiedBy>Метелев Александр Петрович</cp:lastModifiedBy>
  <cp:revision>33</cp:revision>
  <dcterms:created xsi:type="dcterms:W3CDTF">2022-02-25T20:06:39Z</dcterms:created>
  <dcterms:modified xsi:type="dcterms:W3CDTF">2023-10-20T10:34:18Z</dcterms:modified>
</cp:coreProperties>
</file>